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charts/chart2.xml" ContentType="application/vnd.openxmlformats-officedocument.drawingml.char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charts/chart1.xml" ContentType="application/vnd.openxmlformats-officedocument.drawingml.char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0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0.142050403421794"/>
          <c:y val="0.0"/>
          <c:w val="0.648949159132886"/>
          <c:h val="0.83081258065963"/>
        </c:manualLayout>
      </c:layout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Nordstrom</c:v>
                </c:pt>
              </c:strCache>
            </c:strRef>
          </c:tx>
          <c:cat>
            <c:strRef>
              <c:f>Sheet1!$A$2:$A$5</c:f>
              <c:strCache>
                <c:ptCount val="2"/>
                <c:pt idx="0">
                  <c:v>places I shop at </c:v>
                </c:pt>
                <c:pt idx="1">
                  <c:v>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50.0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Macys</c:v>
                </c:pt>
              </c:strCache>
            </c:strRef>
          </c:tx>
          <c:cat>
            <c:strRef>
              <c:f>Sheet1!$A$2:$A$5</c:f>
              <c:strCache>
                <c:ptCount val="2"/>
                <c:pt idx="0">
                  <c:v>places I shop at </c:v>
                </c:pt>
                <c:pt idx="1">
                  <c:v> 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30.0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Express</c:v>
                </c:pt>
              </c:strCache>
            </c:strRef>
          </c:tx>
          <c:cat>
            <c:strRef>
              <c:f>Sheet1!$A$2:$A$5</c:f>
              <c:strCache>
                <c:ptCount val="2"/>
                <c:pt idx="0">
                  <c:v>places I shop at </c:v>
                </c:pt>
                <c:pt idx="1">
                  <c:v> 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20.0</c:v>
                </c:pt>
              </c:numCache>
            </c:numRef>
          </c:val>
        </c:ser>
        <c:axId val="531978152"/>
        <c:axId val="454402872"/>
      </c:barChart>
      <c:valAx>
        <c:axId val="454402872"/>
        <c:scaling>
          <c:orientation val="minMax"/>
        </c:scaling>
        <c:axPos val="b"/>
        <c:majorGridlines/>
        <c:numFmt formatCode="General" sourceLinked="1"/>
        <c:tickLblPos val="nextTo"/>
        <c:crossAx val="531978152"/>
        <c:crosses val="autoZero"/>
        <c:crossBetween val="between"/>
      </c:valAx>
      <c:catAx>
        <c:axId val="531978152"/>
        <c:scaling>
          <c:orientation val="minMax"/>
        </c:scaling>
        <c:axPos val="l"/>
        <c:tickLblPos val="nextTo"/>
        <c:crossAx val="454402872"/>
        <c:crosses val="autoZero"/>
        <c:auto val="1"/>
        <c:lblAlgn val="ctr"/>
        <c:lblOffset val="100"/>
      </c:cat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social networking websites I visit</c:v>
                </c:pt>
              </c:strCache>
            </c:strRef>
          </c:tx>
          <c:cat>
            <c:strRef>
              <c:f>Sheet1!$A$2:$A$5</c:f>
              <c:strCache>
                <c:ptCount val="3"/>
                <c:pt idx="0">
                  <c:v>Facebook</c:v>
                </c:pt>
                <c:pt idx="1">
                  <c:v>Instagram</c:v>
                </c:pt>
                <c:pt idx="2">
                  <c:v>Twitter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80.0</c:v>
                </c:pt>
                <c:pt idx="1">
                  <c:v>25.0</c:v>
                </c:pt>
                <c:pt idx="2">
                  <c:v>5.0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4CE5-B046-5448-B7A1-43228CB986C3}" type="datetimeFigureOut">
              <a:rPr lang="en-US" smtClean="0"/>
              <a:t>3/31/13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08FFC-C0C2-FF41-AB90-DE821F2EF0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4CE5-B046-5448-B7A1-43228CB986C3}" type="datetimeFigureOut">
              <a:rPr lang="en-US" smtClean="0"/>
              <a:t>3/31/13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08FFC-C0C2-FF41-AB90-DE821F2EF0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4CE5-B046-5448-B7A1-43228CB986C3}" type="datetimeFigureOut">
              <a:rPr lang="en-US" smtClean="0"/>
              <a:t>3/31/13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08FFC-C0C2-FF41-AB90-DE821F2EF0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4CE5-B046-5448-B7A1-43228CB986C3}" type="datetimeFigureOut">
              <a:rPr lang="en-US" smtClean="0"/>
              <a:t>3/31/13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08FFC-C0C2-FF41-AB90-DE821F2EF0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4CE5-B046-5448-B7A1-43228CB986C3}" type="datetimeFigureOut">
              <a:rPr lang="en-US" smtClean="0"/>
              <a:t>3/31/13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08FFC-C0C2-FF41-AB90-DE821F2EF0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4CE5-B046-5448-B7A1-43228CB986C3}" type="datetimeFigureOut">
              <a:rPr lang="en-US" smtClean="0"/>
              <a:t>3/31/13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08FFC-C0C2-FF41-AB90-DE821F2EF0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4CE5-B046-5448-B7A1-43228CB986C3}" type="datetimeFigureOut">
              <a:rPr lang="en-US" smtClean="0"/>
              <a:t>3/31/13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08FFC-C0C2-FF41-AB90-DE821F2EF0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4CE5-B046-5448-B7A1-43228CB986C3}" type="datetimeFigureOut">
              <a:rPr lang="en-US" smtClean="0"/>
              <a:t>3/31/13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08FFC-C0C2-FF41-AB90-DE821F2EF0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4CE5-B046-5448-B7A1-43228CB986C3}" type="datetimeFigureOut">
              <a:rPr lang="en-US" smtClean="0"/>
              <a:t>3/31/13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08FFC-C0C2-FF41-AB90-DE821F2EF0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4CE5-B046-5448-B7A1-43228CB986C3}" type="datetimeFigureOut">
              <a:rPr lang="en-US" smtClean="0"/>
              <a:t>3/31/13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08FFC-C0C2-FF41-AB90-DE821F2EF0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4CE5-B046-5448-B7A1-43228CB986C3}" type="datetimeFigureOut">
              <a:rPr lang="en-US" smtClean="0"/>
              <a:t>3/31/13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08FFC-C0C2-FF41-AB90-DE821F2EF0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44CE5-B046-5448-B7A1-43228CB986C3}" type="datetimeFigureOut">
              <a:rPr lang="en-US" smtClean="0"/>
              <a:t>3/31/13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08FFC-C0C2-FF41-AB90-DE821F2EF08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94943" y="1832543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</Words>
  <Application>Microsoft Macintosh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11 11</dc:creator>
  <cp:lastModifiedBy>11 11</cp:lastModifiedBy>
  <cp:revision>1</cp:revision>
  <dcterms:created xsi:type="dcterms:W3CDTF">2013-04-01T03:15:24Z</dcterms:created>
  <dcterms:modified xsi:type="dcterms:W3CDTF">2013-04-01T03:24:37Z</dcterms:modified>
</cp:coreProperties>
</file>